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unknown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6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258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직사각형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직사각형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직사각형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선 연결선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이등변 삼각형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선 연결선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이등변 삼각형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직선 연결선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이등변 삼각형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직선 연결선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직선 연결선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이등변 삼각형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내용 개체 틀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직선 연결선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이등변 삼각형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ED0E9CF1-FA78-40A6-993B-465B435E394E}" type="datetimeFigureOut">
              <a:rPr lang="ko-KR" altLang="en-US" smtClean="0"/>
              <a:pPr/>
              <a:t>2019-01-17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1635C07-C388-4DDF-88F1-3E5ADC903C0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8" name="직선 연결선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직선 연결선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이등변 삼각형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1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1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1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8.xml"/><Relationship Id="rId1" Type="http://schemas.openxmlformats.org/officeDocument/2006/relationships/video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hyperlink" Target="https://play.google.com/store/apps/details?id=com.feelingki.fh" TargetMode="Externa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ko-KR" altLang="en-US" dirty="0" smtClean="0">
                <a:latin typeface="+mj-ea"/>
              </a:rPr>
              <a:t>게임개발 </a:t>
            </a:r>
            <a:r>
              <a:rPr lang="en-US" altLang="ko-KR" dirty="0" smtClean="0">
                <a:latin typeface="+mj-ea"/>
              </a:rPr>
              <a:t>&amp; </a:t>
            </a:r>
            <a:r>
              <a:rPr lang="ko-KR" altLang="en-US" dirty="0" err="1" smtClean="0">
                <a:latin typeface="+mj-ea"/>
              </a:rPr>
              <a:t>안드로이드</a:t>
            </a:r>
            <a:r>
              <a:rPr lang="ko-KR" altLang="en-US" dirty="0" smtClean="0">
                <a:latin typeface="+mj-ea"/>
              </a:rPr>
              <a:t> </a:t>
            </a:r>
            <a:r>
              <a:rPr lang="ko-KR" altLang="en-US" dirty="0" err="1" smtClean="0">
                <a:latin typeface="+mj-ea"/>
              </a:rPr>
              <a:t>앱</a:t>
            </a:r>
            <a:r>
              <a:rPr lang="ko-KR" altLang="en-US" smtClean="0">
                <a:latin typeface="+mj-ea"/>
              </a:rPr>
              <a:t> 개발</a:t>
            </a:r>
            <a:endParaRPr lang="ko-KR" altLang="en-US" dirty="0">
              <a:latin typeface="+mj-ea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박지현</a:t>
            </a:r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2015.10.12~ 2017.1.13</a:t>
            </a:r>
            <a:r>
              <a:rPr lang="en-US" altLang="ko-KR" sz="2800" b="1" dirty="0" smtClean="0">
                <a:latin typeface="바탕" pitchFamily="18" charset="-127"/>
                <a:ea typeface="바탕" pitchFamily="18" charset="-127"/>
              </a:rPr>
              <a:t>(</a:t>
            </a:r>
            <a:r>
              <a:rPr lang="ko-KR" altLang="en-US" sz="2800" b="1" dirty="0" smtClean="0">
                <a:latin typeface="바탕" pitchFamily="18" charset="-127"/>
                <a:ea typeface="바탕" pitchFamily="18" charset="-127"/>
              </a:rPr>
              <a:t>최선 </a:t>
            </a:r>
            <a:r>
              <a:rPr lang="ko-KR" altLang="en-US" sz="2800" b="1" dirty="0" err="1" smtClean="0">
                <a:latin typeface="바탕" pitchFamily="18" charset="-127"/>
                <a:ea typeface="바탕" pitchFamily="18" charset="-127"/>
              </a:rPr>
              <a:t>네트웍스</a:t>
            </a:r>
            <a:r>
              <a:rPr lang="en-US" altLang="ko-KR" sz="2800" b="1" dirty="0" smtClean="0">
                <a:latin typeface="바탕" pitchFamily="18" charset="-127"/>
                <a:ea typeface="바탕" pitchFamily="18" charset="-127"/>
              </a:rPr>
              <a:t>)</a:t>
            </a:r>
            <a:endParaRPr lang="ko-KR" altLang="en-US" sz="2800" b="1" dirty="0">
              <a:latin typeface="바탕" pitchFamily="18" charset="-127"/>
              <a:ea typeface="바탕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게임 개발 및 유지 보수</a:t>
            </a:r>
            <a:endParaRPr lang="en-US" altLang="ko-KR" dirty="0" smtClean="0"/>
          </a:p>
          <a:p>
            <a:r>
              <a:rPr lang="ko-KR" altLang="en-US" dirty="0" err="1" smtClean="0"/>
              <a:t>안드로이드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앱</a:t>
            </a:r>
            <a:r>
              <a:rPr lang="ko-KR" altLang="en-US" dirty="0" smtClean="0"/>
              <a:t> 개발 및 유지 보수</a:t>
            </a:r>
            <a:endParaRPr lang="en-US" altLang="ko-KR" dirty="0" smtClean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1-1. 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(Unity3D)</a:t>
            </a:r>
            <a:endParaRPr lang="ko-KR" altLang="en-US" sz="1200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3143944" cy="4843463"/>
          </a:xfrm>
        </p:spPr>
        <p:txBody>
          <a:bodyPr/>
          <a:lstStyle/>
          <a:p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인생역전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하자냥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(2015.12.17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출시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</a:p>
          <a:p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 개발 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게시 취소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304800" y="836712"/>
            <a:ext cx="5715000" cy="5183088"/>
          </a:xfrm>
        </p:spPr>
        <p:txBody>
          <a:bodyPr/>
          <a:lstStyle/>
          <a:p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횡스크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롤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게임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장애물을 피하고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쉴드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아이템을 먹으며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None/>
            </a:pP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돈을 모으는 게임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None/>
            </a:pP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동영상첨부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  <p:pic>
        <p:nvPicPr>
          <p:cNvPr id="10" name="01F587C6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611560" y="3140968"/>
            <a:ext cx="3964231" cy="22444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1-2. 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(Unity3D &amp; Eclipse) </a:t>
            </a:r>
            <a:endParaRPr lang="ko-KR" altLang="en-US" sz="1200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711896" cy="4843463"/>
          </a:xfrm>
        </p:spPr>
        <p:txBody>
          <a:bodyPr/>
          <a:lstStyle/>
          <a:p>
            <a:r>
              <a:rPr lang="ko-KR" altLang="en-US" sz="1400" dirty="0" err="1" smtClean="0"/>
              <a:t>로또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- </a:t>
            </a:r>
            <a:r>
              <a:rPr lang="ko-KR" altLang="en-US" sz="1400" dirty="0" smtClean="0"/>
              <a:t>인생역전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(2016.3.9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출시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</a:p>
          <a:p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 개발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서버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1,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클라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1)</a:t>
            </a:r>
          </a:p>
          <a:p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게시 취소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304800" y="836712"/>
            <a:ext cx="5715000" cy="5183088"/>
          </a:xfrm>
        </p:spPr>
        <p:txBody>
          <a:bodyPr/>
          <a:lstStyle/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클릭하여 돈을 모아 가게를 확장하고 캐릭터 외형을 꾸미고 </a:t>
            </a:r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로또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사이트와 연동하여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None/>
            </a:pP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로또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교환권을 지급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네이버로그인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</a:p>
          <a:p>
            <a:r>
              <a:rPr lang="en-US" altLang="ko-KR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GoogleCloudMessaging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노티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팝업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서버 연동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  <p:pic>
        <p:nvPicPr>
          <p:cNvPr id="6" name="Picture 2" descr="C:\Users\Admin\Downloads\캡처2\캡처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3089307"/>
            <a:ext cx="2139807" cy="1267191"/>
          </a:xfrm>
          <a:prstGeom prst="rect">
            <a:avLst/>
          </a:prstGeom>
          <a:noFill/>
        </p:spPr>
      </p:pic>
      <p:pic>
        <p:nvPicPr>
          <p:cNvPr id="11" name="Picture 3" descr="C:\Users\Admin\Downloads\캡처2\캡처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7642" y="3085433"/>
            <a:ext cx="2132220" cy="1252015"/>
          </a:xfrm>
          <a:prstGeom prst="rect">
            <a:avLst/>
          </a:prstGeom>
          <a:noFill/>
        </p:spPr>
      </p:pic>
      <p:pic>
        <p:nvPicPr>
          <p:cNvPr id="12" name="Picture 4" descr="C:\Users\Admin\Downloads\캡처2\캡처3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50369" y="3068960"/>
            <a:ext cx="2143601" cy="1259603"/>
          </a:xfrm>
          <a:prstGeom prst="rect">
            <a:avLst/>
          </a:prstGeom>
          <a:noFill/>
        </p:spPr>
      </p:pic>
      <p:pic>
        <p:nvPicPr>
          <p:cNvPr id="13" name="Picture 5" descr="C:\Users\Admin\Downloads\캡처2\캡처4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90412" y="4666877"/>
            <a:ext cx="2136015" cy="1263397"/>
          </a:xfrm>
          <a:prstGeom prst="rect">
            <a:avLst/>
          </a:prstGeom>
          <a:noFill/>
        </p:spPr>
      </p:pic>
      <p:pic>
        <p:nvPicPr>
          <p:cNvPr id="14" name="Picture 6" descr="C:\Users\Admin\Downloads\캡처2\캡처5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361504" y="4664107"/>
            <a:ext cx="2132219" cy="126552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927920" cy="838200"/>
          </a:xfrm>
        </p:spPr>
        <p:txBody>
          <a:bodyPr/>
          <a:lstStyle/>
          <a:p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1-3. 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(Unity3D &amp; Eclipse)</a:t>
            </a:r>
            <a:endParaRPr lang="ko-KR" altLang="en-US" sz="1200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치킨주는게임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(2017.1.13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출시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 개발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서버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1,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클라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1)</a:t>
            </a:r>
          </a:p>
          <a:p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현재 게시 취소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304800" y="836712"/>
            <a:ext cx="5715000" cy="5183088"/>
          </a:xfrm>
        </p:spPr>
        <p:txBody>
          <a:bodyPr/>
          <a:lstStyle/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게임을 통해 코인과 기름을 얻어 콩과 무기를 업그레이드 하고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이벤트 응모로 실제 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buNone/>
            </a:pP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치킨관련 상품 교환권 지급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서버연동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GoogleCloudMessaging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노티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팝업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Picture 2" descr="C:\Users\Admin\Downloads\1\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3278943"/>
            <a:ext cx="1661687" cy="2948464"/>
          </a:xfrm>
          <a:prstGeom prst="rect">
            <a:avLst/>
          </a:prstGeom>
          <a:noFill/>
        </p:spPr>
      </p:pic>
      <p:pic>
        <p:nvPicPr>
          <p:cNvPr id="15" name="Picture 3" descr="C:\Users\Admin\Downloads\1\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10992" y="3269069"/>
            <a:ext cx="1674639" cy="2958084"/>
          </a:xfrm>
          <a:prstGeom prst="rect">
            <a:avLst/>
          </a:prstGeom>
          <a:noFill/>
        </p:spPr>
      </p:pic>
      <p:pic>
        <p:nvPicPr>
          <p:cNvPr id="16" name="Picture 4" descr="C:\Users\Admin\Downloads\1\2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719345" y="3277651"/>
            <a:ext cx="1671694" cy="2959661"/>
          </a:xfrm>
          <a:prstGeom prst="rect">
            <a:avLst/>
          </a:prstGeom>
          <a:noFill/>
        </p:spPr>
      </p:pic>
      <p:pic>
        <p:nvPicPr>
          <p:cNvPr id="17" name="Picture 5" descr="C:\Users\Admin\Downloads\1\33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427331" y="3271105"/>
            <a:ext cx="1665056" cy="295145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819400" cy="838200"/>
          </a:xfrm>
        </p:spPr>
        <p:txBody>
          <a:bodyPr/>
          <a:lstStyle/>
          <a:p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안드로이드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앱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(Eclipse)</a:t>
            </a:r>
            <a:endParaRPr lang="ko-KR" altLang="en-US" sz="1200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819400" cy="4843463"/>
          </a:xfrm>
        </p:spPr>
        <p:txBody>
          <a:bodyPr>
            <a:normAutofit/>
          </a:bodyPr>
          <a:lstStyle/>
          <a:p>
            <a:r>
              <a:rPr lang="ko-KR" altLang="en-US" sz="1400" dirty="0" err="1" smtClean="0"/>
              <a:t>로또</a:t>
            </a:r>
            <a:r>
              <a:rPr lang="en-US" altLang="ko-KR" sz="1400" dirty="0" smtClean="0"/>
              <a:t>(www.lotto.co.kr), </a:t>
            </a:r>
            <a:r>
              <a:rPr lang="ko-KR" altLang="en-US" sz="1400" dirty="0" smtClean="0"/>
              <a:t>당첨번호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예상번호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(2016.3.23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출시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</a:p>
          <a:p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 개발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서버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1,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클라 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1)</a:t>
            </a:r>
          </a:p>
          <a:p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앱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업데이트 버전 출시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304800" y="836712"/>
            <a:ext cx="5715000" cy="5183088"/>
          </a:xfrm>
        </p:spPr>
        <p:txBody>
          <a:bodyPr>
            <a:normAutofit/>
          </a:bodyPr>
          <a:lstStyle/>
          <a:p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하이브리드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앱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lang="en-US" altLang="ko-KR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qr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코드 수정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바코드 인식 후 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변경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애널리틱스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수정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인구 통계 추가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en-US" altLang="ko-KR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GoogleCloudMessaging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노티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팝업 개발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버전체크 후 업데이트 유도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https://play.google.com/store/apps/details?id=com.choisun.lotto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819400" cy="838200"/>
          </a:xfrm>
        </p:spPr>
        <p:txBody>
          <a:bodyPr/>
          <a:lstStyle/>
          <a:p>
            <a:r>
              <a:rPr lang="en-US" altLang="ko-KR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2-2. </a:t>
            </a:r>
            <a:r>
              <a:rPr lang="ko-KR" altLang="en-US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안드로이드</a:t>
            </a:r>
            <a:r>
              <a:rPr lang="ko-KR" altLang="en-US" sz="1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앱</a:t>
            </a:r>
            <a:r>
              <a:rPr lang="en-US" altLang="ko-KR" sz="12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(Eclipse)</a:t>
            </a:r>
            <a:endParaRPr lang="ko-KR" altLang="en-US" sz="1200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819400" cy="4843463"/>
          </a:xfrm>
        </p:spPr>
        <p:txBody>
          <a:bodyPr/>
          <a:lstStyle/>
          <a:p>
            <a:r>
              <a:rPr lang="ko-KR" altLang="en-US" dirty="0" smtClean="0"/>
              <a:t>배달 </a:t>
            </a:r>
            <a:r>
              <a:rPr lang="ko-KR" altLang="en-US" dirty="0" err="1" smtClean="0"/>
              <a:t>맛집</a:t>
            </a:r>
            <a:r>
              <a:rPr lang="ko-KR" altLang="en-US" dirty="0" smtClean="0"/>
              <a:t> </a:t>
            </a:r>
            <a:r>
              <a:rPr lang="en-US" altLang="ko-KR" dirty="0" smtClean="0"/>
              <a:t>60</a:t>
            </a:r>
            <a:r>
              <a:rPr lang="ko-KR" altLang="en-US" dirty="0" smtClean="0"/>
              <a:t>계 치킨 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매일매일 </a:t>
            </a:r>
            <a:r>
              <a:rPr lang="ko-KR" altLang="en-US" dirty="0" err="1" smtClean="0"/>
              <a:t>새기름으로</a:t>
            </a:r>
            <a:r>
              <a:rPr lang="ko-KR" altLang="en-US" dirty="0" smtClean="0"/>
              <a:t> 맛있다</a:t>
            </a:r>
            <a:r>
              <a:rPr lang="en-US" altLang="ko-KR" dirty="0" smtClean="0"/>
              <a:t>!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 (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업데이트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유지보수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304800" y="836712"/>
            <a:ext cx="5715000" cy="5183088"/>
          </a:xfrm>
        </p:spPr>
        <p:txBody>
          <a:bodyPr>
            <a:normAutofit lnSpcReduction="10000"/>
          </a:bodyPr>
          <a:lstStyle/>
          <a:p>
            <a:r>
              <a:rPr lang="ko-KR" altLang="en-US" sz="20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메인화면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UI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변경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매장 지역 분류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https://play.google.com/store/apps/details?id=com.jangs.sixtychicken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9512" y="1772816"/>
            <a:ext cx="1358558" cy="2415214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47664" y="1772816"/>
            <a:ext cx="1360723" cy="2419064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788024" y="1772815"/>
            <a:ext cx="1358558" cy="241521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19872" y="1772815"/>
            <a:ext cx="1362872" cy="2422884"/>
          </a:xfrm>
          <a:prstGeom prst="rect">
            <a:avLst/>
          </a:prstGeom>
        </p:spPr>
      </p:pic>
      <p:cxnSp>
        <p:nvCxnSpPr>
          <p:cNvPr id="17" name="직선 화살표 연결선 16"/>
          <p:cNvCxnSpPr>
            <a:stCxn id="13" idx="3"/>
            <a:endCxn id="15" idx="1"/>
          </p:cNvCxnSpPr>
          <p:nvPr/>
        </p:nvCxnSpPr>
        <p:spPr>
          <a:xfrm>
            <a:off x="2908387" y="2982348"/>
            <a:ext cx="511485" cy="190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2017.3.22~</a:t>
            </a:r>
            <a:r>
              <a:rPr lang="en-US" altLang="ko-KR" sz="2800" b="1" dirty="0" smtClean="0">
                <a:latin typeface="바탕" pitchFamily="18" charset="-127"/>
                <a:ea typeface="바탕" pitchFamily="18" charset="-127"/>
              </a:rPr>
              <a:t>(</a:t>
            </a:r>
            <a:r>
              <a:rPr lang="ko-KR" altLang="en-US" sz="2800" b="1" dirty="0" err="1" smtClean="0">
                <a:latin typeface="바탕" pitchFamily="18" charset="-127"/>
                <a:ea typeface="바탕" pitchFamily="18" charset="-127"/>
              </a:rPr>
              <a:t>필링크아이</a:t>
            </a:r>
            <a:r>
              <a:rPr lang="en-US" altLang="ko-KR" sz="2800" b="1" dirty="0" smtClean="0">
                <a:latin typeface="바탕" pitchFamily="18" charset="-127"/>
                <a:ea typeface="바탕" pitchFamily="18" charset="-127"/>
              </a:rPr>
              <a:t>)</a:t>
            </a:r>
            <a:endParaRPr lang="ko-KR" altLang="en-US" sz="2800" b="1" dirty="0">
              <a:latin typeface="바탕" pitchFamily="18" charset="-127"/>
              <a:ea typeface="바탕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게임 개발 및 유지 보수</a:t>
            </a:r>
            <a:endParaRPr lang="en-US" altLang="ko-KR" dirty="0" smtClean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819400" cy="838200"/>
          </a:xfrm>
        </p:spPr>
        <p:txBody>
          <a:bodyPr/>
          <a:lstStyle/>
          <a:p>
            <a:r>
              <a:rPr lang="en-US" altLang="ko-KR" dirty="0" smtClean="0"/>
              <a:t>1</a:t>
            </a:r>
            <a:r>
              <a:rPr lang="en-US" altLang="ko-KR" sz="1800" dirty="0" smtClean="0"/>
              <a:t>. </a:t>
            </a:r>
            <a:r>
              <a:rPr lang="ko-KR" altLang="en-US" sz="1800" dirty="0" smtClean="0"/>
              <a:t>게임개발</a:t>
            </a:r>
            <a:r>
              <a:rPr lang="en-US" altLang="ko-KR" sz="1200" dirty="0" smtClean="0"/>
              <a:t>(Unity3D &amp; </a:t>
            </a:r>
            <a:r>
              <a:rPr lang="en-US" altLang="ko-KR" sz="1200" dirty="0" err="1" smtClean="0"/>
              <a:t>Vuforia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819400" cy="4843463"/>
          </a:xfrm>
        </p:spPr>
        <p:txBody>
          <a:bodyPr/>
          <a:lstStyle/>
          <a:p>
            <a:r>
              <a:rPr lang="ko-KR" altLang="en-US" sz="1400" dirty="0" err="1" smtClean="0"/>
              <a:t>플라워링하트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AR(2017.11.2 </a:t>
            </a:r>
            <a:r>
              <a:rPr lang="ko-KR" altLang="en-US" sz="1400" dirty="0" smtClean="0"/>
              <a:t>출시</a:t>
            </a:r>
            <a:r>
              <a:rPr lang="en-US" altLang="ko-KR" sz="1400" dirty="0" smtClean="0"/>
              <a:t>)</a:t>
            </a:r>
          </a:p>
          <a:p>
            <a:r>
              <a:rPr lang="en-US" altLang="ko-KR" sz="1400" dirty="0" smtClean="0"/>
              <a:t>2</a:t>
            </a:r>
            <a:r>
              <a:rPr lang="ko-KR" altLang="en-US" sz="1400" dirty="0" err="1" smtClean="0"/>
              <a:t>인개발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서버</a:t>
            </a:r>
            <a:r>
              <a:rPr lang="en-US" altLang="ko-KR" sz="1400" dirty="0" smtClean="0"/>
              <a:t>1, </a:t>
            </a:r>
            <a:r>
              <a:rPr lang="ko-KR" altLang="en-US" sz="1400" dirty="0" smtClean="0"/>
              <a:t>클라</a:t>
            </a:r>
            <a:r>
              <a:rPr lang="en-US" altLang="ko-KR" sz="1400" dirty="0" smtClean="0"/>
              <a:t>1)</a:t>
            </a:r>
            <a:endParaRPr lang="ko-KR" altLang="en-US" sz="1400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179512" y="260648"/>
            <a:ext cx="7992888" cy="6048672"/>
          </a:xfrm>
        </p:spPr>
        <p:txBody>
          <a:bodyPr>
            <a:normAutofit/>
          </a:bodyPr>
          <a:lstStyle/>
          <a:p>
            <a:r>
              <a:rPr lang="ko-KR" altLang="en-US" sz="1100" dirty="0" smtClean="0"/>
              <a:t>증강현실 코디 놀이</a:t>
            </a:r>
            <a:endParaRPr lang="en-US" altLang="ko-KR" sz="1100" dirty="0" smtClean="0"/>
          </a:p>
          <a:p>
            <a:r>
              <a:rPr lang="ko-KR" altLang="en-US" sz="1100" dirty="0" err="1" smtClean="0"/>
              <a:t>타겟이</a:t>
            </a:r>
            <a:r>
              <a:rPr lang="ko-KR" altLang="en-US" sz="1100" dirty="0" smtClean="0"/>
              <a:t> 등록이 된 카드를 인식하여 원하는 캐릭터</a:t>
            </a:r>
            <a:r>
              <a:rPr lang="en-US" altLang="ko-KR" sz="1100" dirty="0" smtClean="0"/>
              <a:t>(</a:t>
            </a:r>
            <a:r>
              <a:rPr lang="ko-KR" altLang="en-US" sz="1100" dirty="0" err="1" smtClean="0"/>
              <a:t>플라워링하트</a:t>
            </a:r>
            <a:r>
              <a:rPr lang="ko-KR" altLang="en-US" sz="1100" dirty="0" smtClean="0"/>
              <a:t> 캐릭터</a:t>
            </a:r>
            <a:r>
              <a:rPr lang="en-US" altLang="ko-KR" sz="1100" dirty="0" smtClean="0"/>
              <a:t>)</a:t>
            </a:r>
            <a:r>
              <a:rPr lang="ko-KR" altLang="en-US" sz="1100" dirty="0" smtClean="0"/>
              <a:t>에 의상을 코디</a:t>
            </a:r>
            <a:endParaRPr lang="en-US" altLang="ko-KR" sz="1100" dirty="0" smtClean="0"/>
          </a:p>
          <a:p>
            <a:r>
              <a:rPr lang="ko-KR" altLang="en-US" sz="1100" dirty="0" smtClean="0"/>
              <a:t>코디 완료 후 함께 사진을 찍어 꾸미고 저장</a:t>
            </a:r>
            <a:r>
              <a:rPr lang="en-US" altLang="ko-KR" sz="1100" dirty="0" smtClean="0"/>
              <a:t>(</a:t>
            </a:r>
            <a:r>
              <a:rPr lang="ko-KR" altLang="en-US" sz="1100" dirty="0" err="1" smtClean="0"/>
              <a:t>카카오톡</a:t>
            </a:r>
            <a:r>
              <a:rPr lang="ko-KR" altLang="en-US" sz="1100" dirty="0" smtClean="0"/>
              <a:t> 친구에게 이미지 공유</a:t>
            </a:r>
            <a:r>
              <a:rPr lang="en-US" altLang="ko-KR" sz="1100" dirty="0" smtClean="0"/>
              <a:t>)</a:t>
            </a:r>
            <a:r>
              <a:rPr lang="ko-KR" altLang="en-US" sz="1100" dirty="0" smtClean="0"/>
              <a:t> </a:t>
            </a:r>
            <a:endParaRPr lang="en-US" altLang="ko-KR" sz="1100" dirty="0" smtClean="0"/>
          </a:p>
          <a:p>
            <a:r>
              <a:rPr lang="en-US" altLang="ko-KR" sz="1100" dirty="0" err="1" smtClean="0"/>
              <a:t>Vuforia</a:t>
            </a:r>
            <a:r>
              <a:rPr lang="en-US" altLang="ko-KR" sz="1100" dirty="0" smtClean="0"/>
              <a:t> SDK</a:t>
            </a:r>
            <a:r>
              <a:rPr lang="ko-KR" altLang="en-US" sz="1100" dirty="0" smtClean="0"/>
              <a:t>를 사용해 </a:t>
            </a:r>
            <a:r>
              <a:rPr lang="ko-KR" altLang="en-US" sz="1100" dirty="0" err="1" smtClean="0"/>
              <a:t>타겟</a:t>
            </a:r>
            <a:r>
              <a:rPr lang="ko-KR" altLang="en-US" sz="1100" dirty="0" smtClean="0"/>
              <a:t> 등록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인식</a:t>
            </a:r>
            <a:endParaRPr lang="en-US" altLang="ko-KR" sz="1100" dirty="0" smtClean="0"/>
          </a:p>
          <a:p>
            <a:r>
              <a:rPr lang="ko-KR" altLang="en-US" sz="1100" dirty="0" err="1" smtClean="0"/>
              <a:t>에셋번들</a:t>
            </a:r>
            <a:endParaRPr lang="en-US" altLang="ko-KR" sz="1100" dirty="0" smtClean="0"/>
          </a:p>
          <a:p>
            <a:r>
              <a:rPr lang="ko-KR" altLang="en-US" sz="1100" dirty="0" smtClean="0"/>
              <a:t>카메라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사진 권한체크</a:t>
            </a:r>
            <a:endParaRPr lang="en-US" altLang="ko-KR" sz="1100" dirty="0" smtClean="0"/>
          </a:p>
          <a:p>
            <a:endParaRPr lang="en-US" altLang="ko-KR" sz="1100" dirty="0" smtClean="0"/>
          </a:p>
          <a:p>
            <a:endParaRPr lang="en-US" altLang="ko-KR" sz="1100" dirty="0" smtClean="0"/>
          </a:p>
          <a:p>
            <a:endParaRPr lang="en-US" altLang="ko-KR" sz="1100" dirty="0" smtClean="0"/>
          </a:p>
          <a:p>
            <a:pPr>
              <a:buNone/>
            </a:pPr>
            <a:endParaRPr lang="en-US" altLang="ko-KR" sz="1100" dirty="0" smtClean="0"/>
          </a:p>
          <a:p>
            <a:pPr>
              <a:buNone/>
            </a:pPr>
            <a:endParaRPr lang="en-US" altLang="ko-KR" sz="1100" dirty="0" smtClean="0"/>
          </a:p>
          <a:p>
            <a:pPr>
              <a:buNone/>
            </a:pPr>
            <a:endParaRPr lang="en-US" altLang="ko-KR" sz="100" dirty="0" smtClean="0"/>
          </a:p>
          <a:p>
            <a:r>
              <a:rPr lang="en-US" altLang="ko-KR" sz="1100" dirty="0" smtClean="0">
                <a:hlinkClick r:id="rId2"/>
              </a:rPr>
              <a:t>https://play.google.com/store/apps/details?id=com.feelingki.fh</a:t>
            </a:r>
            <a:endParaRPr lang="en-US" altLang="ko-KR" sz="1100" dirty="0" smtClean="0"/>
          </a:p>
          <a:p>
            <a:endParaRPr lang="en-US" altLang="ko-KR" sz="800" dirty="0" smtClean="0"/>
          </a:p>
          <a:p>
            <a:r>
              <a:rPr lang="ko-KR" altLang="en-US" sz="1100" dirty="0" smtClean="0"/>
              <a:t>패션인식 데모</a:t>
            </a:r>
            <a:r>
              <a:rPr lang="en-US" altLang="ko-KR" sz="1100" dirty="0" smtClean="0"/>
              <a:t>(</a:t>
            </a:r>
            <a:r>
              <a:rPr lang="ko-KR" altLang="ko-KR" sz="1100" dirty="0" err="1" smtClean="0"/>
              <a:t>미래부</a:t>
            </a:r>
            <a:r>
              <a:rPr lang="ko-KR" altLang="ko-KR" sz="1100" dirty="0" smtClean="0"/>
              <a:t> 주관</a:t>
            </a:r>
            <a:r>
              <a:rPr lang="en-US" altLang="ko-KR" sz="1100" dirty="0" smtClean="0"/>
              <a:t> ETRI AR </a:t>
            </a:r>
            <a:r>
              <a:rPr lang="ko-KR" altLang="ko-KR" sz="1100" dirty="0" smtClean="0"/>
              <a:t>국책과제</a:t>
            </a:r>
            <a:r>
              <a:rPr lang="en-US" altLang="ko-KR" sz="1100" dirty="0" smtClean="0"/>
              <a:t>)</a:t>
            </a:r>
            <a:endParaRPr lang="en-US" altLang="ko-KR" sz="1100" dirty="0" smtClean="0"/>
          </a:p>
          <a:p>
            <a:pPr lvl="1"/>
            <a:r>
              <a:rPr lang="ko-KR" altLang="en-US" sz="1100" dirty="0" smtClean="0"/>
              <a:t>기존 코디 서비스 </a:t>
            </a:r>
            <a:r>
              <a:rPr lang="ko-KR" altLang="en-US" sz="1100" dirty="0" err="1" smtClean="0"/>
              <a:t>앱에</a:t>
            </a:r>
            <a:r>
              <a:rPr lang="ko-KR" altLang="en-US" sz="1100" dirty="0" smtClean="0"/>
              <a:t> </a:t>
            </a:r>
            <a:r>
              <a:rPr lang="en-US" altLang="ko-KR" sz="1100" dirty="0" smtClean="0"/>
              <a:t>ETRI</a:t>
            </a:r>
            <a:r>
              <a:rPr lang="ko-KR" altLang="en-US" sz="1100" dirty="0" smtClean="0"/>
              <a:t>패션검색 기술을 적용해 의상을 촬영하고 인식하여 </a:t>
            </a:r>
            <a:r>
              <a:rPr lang="ko-KR" altLang="en-US" sz="1100" dirty="0" err="1" smtClean="0"/>
              <a:t>코디놀이</a:t>
            </a:r>
            <a:endParaRPr lang="en-US" altLang="ko-KR" sz="1100" dirty="0" smtClean="0"/>
          </a:p>
          <a:p>
            <a:pPr>
              <a:buNone/>
            </a:pPr>
            <a:r>
              <a:rPr lang="en-US" altLang="ko-KR" sz="1100" dirty="0" smtClean="0"/>
              <a:t>        </a:t>
            </a:r>
            <a:endParaRPr lang="ko-KR" altLang="ko-KR" sz="1100" dirty="0" smtClean="0"/>
          </a:p>
          <a:p>
            <a:pPr lvl="1"/>
            <a:endParaRPr lang="ko-KR" altLang="en-US" sz="1100" dirty="0" smtClean="0"/>
          </a:p>
          <a:p>
            <a:endParaRPr lang="en-US" altLang="ko-KR" sz="1800" dirty="0" smtClean="0"/>
          </a:p>
        </p:txBody>
      </p:sp>
      <p:grpSp>
        <p:nvGrpSpPr>
          <p:cNvPr id="2" name="그룹 9"/>
          <p:cNvGrpSpPr/>
          <p:nvPr/>
        </p:nvGrpSpPr>
        <p:grpSpPr>
          <a:xfrm>
            <a:off x="2345280" y="1227082"/>
            <a:ext cx="3748353" cy="1824294"/>
            <a:chOff x="1956816" y="2877312"/>
            <a:chExt cx="5309616" cy="2871217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1956816" y="2877312"/>
              <a:ext cx="5309616" cy="2871217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832234" y="3345753"/>
              <a:ext cx="1476225" cy="22395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8" name="Picture 6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513715" y="3337083"/>
              <a:ext cx="1470076" cy="22346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9" name="Picture 8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149993" y="3334993"/>
              <a:ext cx="1470372" cy="2242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extBox 19"/>
            <p:cNvSpPr txBox="1"/>
            <p:nvPr/>
          </p:nvSpPr>
          <p:spPr>
            <a:xfrm>
              <a:off x="3840480" y="3005328"/>
              <a:ext cx="147027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b="1" dirty="0" smtClean="0"/>
                <a:t>카드인식 </a:t>
              </a:r>
              <a:r>
                <a:rPr lang="ko-KR" altLang="en-US" sz="1050" b="1" dirty="0" err="1" smtClean="0"/>
                <a:t>타겟</a:t>
              </a:r>
              <a:r>
                <a:rPr lang="ko-KR" altLang="en-US" sz="1050" b="1" dirty="0" smtClean="0"/>
                <a:t> 이미지</a:t>
              </a:r>
              <a:endParaRPr lang="ko-KR" altLang="en-US" sz="1050" b="1" dirty="0"/>
            </a:p>
          </p:txBody>
        </p:sp>
      </p:grpSp>
      <p:pic>
        <p:nvPicPr>
          <p:cNvPr id="12" name="그림 11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63622" y="4012838"/>
            <a:ext cx="1096010" cy="1951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그림 12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387758" y="4012838"/>
            <a:ext cx="1096010" cy="1951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그림 13"/>
          <p:cNvPicPr/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611894" y="4005064"/>
            <a:ext cx="1096010" cy="1951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그림 14"/>
          <p:cNvPicPr/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3836030" y="4012838"/>
            <a:ext cx="1096010" cy="1951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그림 16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5060166" y="4012838"/>
            <a:ext cx="1096010" cy="1951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타원 20"/>
          <p:cNvSpPr/>
          <p:nvPr/>
        </p:nvSpPr>
        <p:spPr>
          <a:xfrm>
            <a:off x="186090" y="5733256"/>
            <a:ext cx="216024" cy="21602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Tap"/>
          <p:cNvGrpSpPr>
            <a:grpSpLocks noChangeAspect="1"/>
          </p:cNvGrpSpPr>
          <p:nvPr/>
        </p:nvGrpSpPr>
        <p:grpSpPr>
          <a:xfrm>
            <a:off x="251520" y="5805264"/>
            <a:ext cx="195064" cy="272901"/>
            <a:chOff x="1228726" y="1538288"/>
            <a:chExt cx="982663" cy="1374776"/>
          </a:xfrm>
        </p:grpSpPr>
        <p:sp>
          <p:nvSpPr>
            <p:cNvPr id="23" name="Touch Point"/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" name="Hand"/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5" name="타원 24"/>
          <p:cNvSpPr/>
          <p:nvPr/>
        </p:nvSpPr>
        <p:spPr>
          <a:xfrm>
            <a:off x="1828076" y="5702776"/>
            <a:ext cx="216024" cy="21602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Tap"/>
          <p:cNvGrpSpPr>
            <a:grpSpLocks noChangeAspect="1"/>
          </p:cNvGrpSpPr>
          <p:nvPr/>
        </p:nvGrpSpPr>
        <p:grpSpPr>
          <a:xfrm>
            <a:off x="1907704" y="5805264"/>
            <a:ext cx="195064" cy="272901"/>
            <a:chOff x="1228726" y="1538288"/>
            <a:chExt cx="982663" cy="1374776"/>
          </a:xfrm>
        </p:grpSpPr>
        <p:sp>
          <p:nvSpPr>
            <p:cNvPr id="27" name="Touch Point"/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8" name="Hand"/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 28"/>
          <p:cNvSpPr/>
          <p:nvPr/>
        </p:nvSpPr>
        <p:spPr>
          <a:xfrm>
            <a:off x="3052212" y="5695156"/>
            <a:ext cx="216024" cy="21602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Tap"/>
          <p:cNvGrpSpPr>
            <a:grpSpLocks noChangeAspect="1"/>
          </p:cNvGrpSpPr>
          <p:nvPr/>
        </p:nvGrpSpPr>
        <p:grpSpPr>
          <a:xfrm>
            <a:off x="3131840" y="5805264"/>
            <a:ext cx="195064" cy="272901"/>
            <a:chOff x="1228726" y="1538288"/>
            <a:chExt cx="982663" cy="1374776"/>
          </a:xfrm>
        </p:grpSpPr>
        <p:sp>
          <p:nvSpPr>
            <p:cNvPr id="31" name="Touch Point"/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2" name="Hand"/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3" name="타원 32"/>
          <p:cNvSpPr/>
          <p:nvPr/>
        </p:nvSpPr>
        <p:spPr>
          <a:xfrm>
            <a:off x="4276348" y="5733256"/>
            <a:ext cx="216024" cy="21602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Tap"/>
          <p:cNvGrpSpPr>
            <a:grpSpLocks noChangeAspect="1"/>
          </p:cNvGrpSpPr>
          <p:nvPr/>
        </p:nvGrpSpPr>
        <p:grpSpPr>
          <a:xfrm>
            <a:off x="4355976" y="5805264"/>
            <a:ext cx="195064" cy="272901"/>
            <a:chOff x="1228726" y="1538288"/>
            <a:chExt cx="982663" cy="1374776"/>
          </a:xfrm>
        </p:grpSpPr>
        <p:sp>
          <p:nvSpPr>
            <p:cNvPr id="35" name="Touch Point"/>
            <p:cNvSpPr>
              <a:spLocks noChangeAspect="1" noChangeArrowheads="1"/>
            </p:cNvSpPr>
            <p:nvPr/>
          </p:nvSpPr>
          <p:spPr bwMode="auto">
            <a:xfrm>
              <a:off x="1512888" y="1538288"/>
              <a:ext cx="328613" cy="328613"/>
            </a:xfrm>
            <a:prstGeom prst="ellipse">
              <a:avLst/>
            </a:prstGeom>
            <a:noFill/>
            <a:ln w="25400" cap="sq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6" name="Hand"/>
            <p:cNvSpPr>
              <a:spLocks noChangeAspect="1"/>
            </p:cNvSpPr>
            <p:nvPr/>
          </p:nvSpPr>
          <p:spPr bwMode="auto">
            <a:xfrm>
              <a:off x="1228726" y="1616076"/>
              <a:ext cx="982663" cy="1296988"/>
            </a:xfrm>
            <a:custGeom>
              <a:avLst/>
              <a:gdLst>
                <a:gd name="T0" fmla="*/ 466 w 962"/>
                <a:gd name="T1" fmla="*/ 1268 h 1268"/>
                <a:gd name="T2" fmla="*/ 391 w 962"/>
                <a:gd name="T3" fmla="*/ 1087 h 1268"/>
                <a:gd name="T4" fmla="*/ 213 w 962"/>
                <a:gd name="T5" fmla="*/ 831 h 1268"/>
                <a:gd name="T6" fmla="*/ 59 w 962"/>
                <a:gd name="T7" fmla="*/ 593 h 1268"/>
                <a:gd name="T8" fmla="*/ 77 w 962"/>
                <a:gd name="T9" fmla="*/ 487 h 1268"/>
                <a:gd name="T10" fmla="*/ 371 w 962"/>
                <a:gd name="T11" fmla="*/ 689 h 1268"/>
                <a:gd name="T12" fmla="*/ 369 w 962"/>
                <a:gd name="T13" fmla="*/ 116 h 1268"/>
                <a:gd name="T14" fmla="*/ 516 w 962"/>
                <a:gd name="T15" fmla="*/ 116 h 1268"/>
                <a:gd name="T16" fmla="*/ 516 w 962"/>
                <a:gd name="T17" fmla="*/ 533 h 1268"/>
                <a:gd name="T18" fmla="*/ 516 w 962"/>
                <a:gd name="T19" fmla="*/ 399 h 1268"/>
                <a:gd name="T20" fmla="*/ 662 w 962"/>
                <a:gd name="T21" fmla="*/ 399 h 1268"/>
                <a:gd name="T22" fmla="*/ 662 w 962"/>
                <a:gd name="T23" fmla="*/ 610 h 1268"/>
                <a:gd name="T24" fmla="*/ 662 w 962"/>
                <a:gd name="T25" fmla="*/ 479 h 1268"/>
                <a:gd name="T26" fmla="*/ 807 w 962"/>
                <a:gd name="T27" fmla="*/ 488 h 1268"/>
                <a:gd name="T28" fmla="*/ 807 w 962"/>
                <a:gd name="T29" fmla="*/ 678 h 1268"/>
                <a:gd name="T30" fmla="*/ 807 w 962"/>
                <a:gd name="T31" fmla="*/ 542 h 1268"/>
                <a:gd name="T32" fmla="*/ 946 w 962"/>
                <a:gd name="T33" fmla="*/ 555 h 1268"/>
                <a:gd name="T34" fmla="*/ 946 w 962"/>
                <a:gd name="T35" fmla="*/ 949 h 1268"/>
                <a:gd name="T36" fmla="*/ 851 w 962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2" h="1268">
                  <a:moveTo>
                    <a:pt x="466" y="1268"/>
                  </a:moveTo>
                  <a:cubicBezTo>
                    <a:pt x="466" y="1187"/>
                    <a:pt x="449" y="1130"/>
                    <a:pt x="391" y="1087"/>
                  </a:cubicBezTo>
                  <a:cubicBezTo>
                    <a:pt x="328" y="1041"/>
                    <a:pt x="243" y="917"/>
                    <a:pt x="213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3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2" y="325"/>
                    <a:pt x="662" y="399"/>
                  </a:cubicBezTo>
                  <a:lnTo>
                    <a:pt x="662" y="610"/>
                  </a:lnTo>
                  <a:lnTo>
                    <a:pt x="662" y="479"/>
                  </a:lnTo>
                  <a:cubicBezTo>
                    <a:pt x="662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2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원본">
  <a:themeElements>
    <a:clrScheme name="원본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원본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원본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105</TotalTime>
  <Words>327</Words>
  <Application>Microsoft Office PowerPoint</Application>
  <PresentationFormat>화면 슬라이드 쇼(4:3)</PresentationFormat>
  <Paragraphs>87</Paragraphs>
  <Slides>9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원본</vt:lpstr>
      <vt:lpstr>게임개발 &amp; 안드로이드 앱 개발</vt:lpstr>
      <vt:lpstr>2015.10.12~ 2017.1.13(최선 네트웍스)</vt:lpstr>
      <vt:lpstr>1-1. 게임(Unity3D)</vt:lpstr>
      <vt:lpstr>1-2. 게임(Unity3D &amp; Eclipse) </vt:lpstr>
      <vt:lpstr>1-3. 게임 (Unity3D &amp; Eclipse)</vt:lpstr>
      <vt:lpstr>2-1. 안드로이드 앱(Eclipse)</vt:lpstr>
      <vt:lpstr>2-2. 안드로이드 앱(Eclipse)</vt:lpstr>
      <vt:lpstr>2017.3.22~(필링크아이)</vt:lpstr>
      <vt:lpstr>1. 게임개발(Unity3D &amp; Vuforia)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게임개발 &amp; 안드로이드 앱 개발</dc:title>
  <dc:creator>Admin</dc:creator>
  <cp:lastModifiedBy>Admin</cp:lastModifiedBy>
  <cp:revision>5</cp:revision>
  <dcterms:created xsi:type="dcterms:W3CDTF">2018-07-25T03:19:27Z</dcterms:created>
  <dcterms:modified xsi:type="dcterms:W3CDTF">2019-01-17T02:28:15Z</dcterms:modified>
</cp:coreProperties>
</file>

<file path=docProps/thumbnail.jpeg>
</file>